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" r:id="rId2"/>
    <p:sldId id="302" r:id="rId3"/>
    <p:sldId id="313" r:id="rId4"/>
    <p:sldId id="299" r:id="rId5"/>
    <p:sldId id="300" r:id="rId6"/>
    <p:sldId id="314" r:id="rId7"/>
    <p:sldId id="309" r:id="rId8"/>
    <p:sldId id="301" r:id="rId9"/>
    <p:sldId id="303" r:id="rId10"/>
    <p:sldId id="304" r:id="rId11"/>
    <p:sldId id="293" r:id="rId12"/>
    <p:sldId id="294" r:id="rId13"/>
    <p:sldId id="305" r:id="rId14"/>
    <p:sldId id="306" r:id="rId15"/>
    <p:sldId id="310" r:id="rId16"/>
    <p:sldId id="311" r:id="rId17"/>
    <p:sldId id="315" r:id="rId18"/>
    <p:sldId id="312" r:id="rId19"/>
    <p:sldId id="318" r:id="rId20"/>
    <p:sldId id="307" r:id="rId21"/>
    <p:sldId id="319" r:id="rId22"/>
    <p:sldId id="296" r:id="rId23"/>
    <p:sldId id="308" r:id="rId24"/>
    <p:sldId id="298" r:id="rId25"/>
    <p:sldId id="31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46" autoAdjust="0"/>
    <p:restoredTop sz="94660"/>
  </p:normalViewPr>
  <p:slideViewPr>
    <p:cSldViewPr>
      <p:cViewPr>
        <p:scale>
          <a:sx n="66" d="100"/>
          <a:sy n="66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00BDC-B0D2-4108-BB55-A7AFD1E0F52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FB2D3-5F64-401C-865F-3608CE152C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379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B2D3-5F64-401C-865F-3608CE152C2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CF5A0-FE12-4991-AECB-F2B873357AAF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5EA83-5037-4829-85C8-83425AB728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                        Тема:                                                                                                                                         «</a:t>
            </a:r>
            <a:r>
              <a:rPr lang="ru-RU" sz="3400" b="1" dirty="0" err="1" smtClean="0">
                <a:solidFill>
                  <a:schemeClr val="tx2">
                    <a:lumMod val="50000"/>
                  </a:schemeClr>
                </a:solidFill>
              </a:rPr>
              <a:t>Намский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 улус- родина моих предков» </a:t>
            </a:r>
          </a:p>
          <a:p>
            <a:pPr>
              <a:buNone/>
            </a:pPr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r">
              <a:buNone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</a:t>
            </a:r>
          </a:p>
          <a:p>
            <a:pPr algn="r">
              <a:buNone/>
            </a:pPr>
            <a:endParaRPr lang="ru-RU" sz="28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214686"/>
            <a:ext cx="5387977" cy="304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Колледж дизайна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142985"/>
            <a:ext cx="500066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ammosov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857364"/>
            <a:ext cx="3714776" cy="4000528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Максим </a:t>
            </a:r>
            <a:r>
              <a:rPr lang="ru-RU" sz="3600" b="1" cap="none" spc="0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Кирович</a:t>
            </a:r>
            <a:r>
              <a:rPr lang="ru-RU" sz="36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600" b="1" cap="none" spc="0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Аммосов</a:t>
            </a:r>
            <a:r>
              <a:rPr lang="ru-RU" sz="36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– </a:t>
            </a:r>
            <a:r>
              <a:rPr lang="ru-RU" sz="3600" b="1" cap="none" spc="0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государственнай</a:t>
            </a:r>
            <a:r>
              <a:rPr lang="ru-RU" sz="36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600" b="1" cap="none" spc="0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уонна</a:t>
            </a:r>
            <a:r>
              <a:rPr lang="ru-RU" sz="36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ru-RU" sz="3600" b="1" cap="none" spc="0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политическэй</a:t>
            </a:r>
            <a:r>
              <a:rPr lang="ru-RU" sz="36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деятель</a:t>
            </a:r>
            <a:endParaRPr lang="ru-RU" sz="3600" b="1" cap="none" spc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85926"/>
            <a:ext cx="300039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285728"/>
            <a:ext cx="7429499" cy="928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Илья Егорович Винокуров-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государственнай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политическэй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деятель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Vinokurov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000240"/>
            <a:ext cx="3929090" cy="392909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00241"/>
            <a:ext cx="4214810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Дыгын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оонньуулара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7043" name="Picture 3" descr="C:\Users\Samsung\Desktop\слайд\59520009ba8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3429000"/>
            <a:ext cx="3714744" cy="2872103"/>
          </a:xfrm>
          <a:prstGeom prst="rect">
            <a:avLst/>
          </a:prstGeom>
          <a:noFill/>
        </p:spPr>
      </p:pic>
      <p:pic>
        <p:nvPicPr>
          <p:cNvPr id="87044" name="Picture 4" descr="C:\Users\Samsung\Desktop\слайд\120005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857232"/>
            <a:ext cx="3773948" cy="217138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871650" y="542926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Дьяконов</a:t>
            </a:r>
            <a:r>
              <a:rPr kumimoji="0" lang="sah-RU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Николай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43174" y="271462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Артем Варданян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928926" y="6065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Алексей Кутуков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C:\Users\Марина\Desktop\игры дыгына для презентации\дьяконов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857232"/>
            <a:ext cx="4143404" cy="5500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Нам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художниктара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Е.Шапошников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9090" name="Picture 2" descr="F:\11111111111\20181002_095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2190545" cy="2744644"/>
          </a:xfrm>
          <a:prstGeom prst="rect">
            <a:avLst/>
          </a:prstGeom>
          <a:noFill/>
        </p:spPr>
      </p:pic>
      <p:pic>
        <p:nvPicPr>
          <p:cNvPr id="89091" name="Picture 3" descr="F:\11111111111\20181002_095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714488"/>
            <a:ext cx="2643206" cy="3571900"/>
          </a:xfrm>
          <a:prstGeom prst="rect">
            <a:avLst/>
          </a:prstGeom>
          <a:noFill/>
        </p:spPr>
      </p:pic>
      <p:pic>
        <p:nvPicPr>
          <p:cNvPr id="89092" name="Picture 4" descr="F:\11111111111\20181002_095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2514119" cy="2047523"/>
          </a:xfrm>
          <a:prstGeom prst="rect">
            <a:avLst/>
          </a:prstGeom>
          <a:noFill/>
        </p:spPr>
      </p:pic>
      <p:pic>
        <p:nvPicPr>
          <p:cNvPr id="89093" name="Picture 5" descr="F:\11111111111\20181002_095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142984"/>
            <a:ext cx="2794723" cy="2160735"/>
          </a:xfrm>
          <a:prstGeom prst="rect">
            <a:avLst/>
          </a:prstGeom>
          <a:noFill/>
        </p:spPr>
      </p:pic>
      <p:pic>
        <p:nvPicPr>
          <p:cNvPr id="89094" name="Picture 6" descr="F:\11111111111\20181002_085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643314"/>
            <a:ext cx="2490680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60" y="0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Династия Шапошниковых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0114" name="Picture 2" descr="F:\11111111111\20181002_095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130727" cy="3919750"/>
          </a:xfrm>
          <a:prstGeom prst="rect">
            <a:avLst/>
          </a:prstGeom>
          <a:noFill/>
        </p:spPr>
      </p:pic>
      <p:pic>
        <p:nvPicPr>
          <p:cNvPr id="90116" name="Picture 4" descr="F:\11111111111\20181002_085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143248"/>
            <a:ext cx="2571768" cy="3143272"/>
          </a:xfrm>
          <a:prstGeom prst="rect">
            <a:avLst/>
          </a:prstGeom>
          <a:noFill/>
        </p:spPr>
      </p:pic>
      <p:pic>
        <p:nvPicPr>
          <p:cNvPr id="90117" name="Picture 5" descr="F:\11111111111\20181002_085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785794"/>
            <a:ext cx="2428892" cy="2928934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714412" y="550070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Екатерина Шапошникова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F:\11111111111\20181002_095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357298"/>
            <a:ext cx="3128878" cy="287809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28992" y="5000636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Туйаара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Шапошникова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1138" name="Picture 2" descr="F:\11111111111\20181002_085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143248"/>
            <a:ext cx="2289252" cy="3052336"/>
          </a:xfrm>
          <a:prstGeom prst="rect">
            <a:avLst/>
          </a:prstGeom>
          <a:noFill/>
        </p:spPr>
      </p:pic>
      <p:pic>
        <p:nvPicPr>
          <p:cNvPr id="91139" name="Picture 3" descr="F:\11111111111\20181002_085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857232"/>
            <a:ext cx="2038865" cy="2980135"/>
          </a:xfrm>
          <a:prstGeom prst="rect">
            <a:avLst/>
          </a:prstGeom>
          <a:noFill/>
        </p:spPr>
      </p:pic>
      <p:pic>
        <p:nvPicPr>
          <p:cNvPr id="91140" name="Picture 4" descr="F:\11111111111\20181002_085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857232"/>
            <a:ext cx="2085895" cy="2912569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Эллэй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Сивцев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художник.Написал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картины к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олонхо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Ньургун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Боотур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928802"/>
            <a:ext cx="271464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28802"/>
            <a:ext cx="40386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636"/>
            <a:ext cx="4429156" cy="1571612"/>
          </a:xfrm>
        </p:spPr>
        <p:txBody>
          <a:bodyPr>
            <a:normAutofit/>
          </a:bodyPr>
          <a:lstStyle/>
          <a:p>
            <a:r>
              <a:rPr lang="sah-RU" b="1" dirty="0" smtClean="0">
                <a:solidFill>
                  <a:schemeClr val="tx2">
                    <a:lumMod val="50000"/>
                  </a:schemeClr>
                </a:solidFill>
              </a:rPr>
              <a:t>Е.Винокурова- скульптор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62" name="Picture 2" descr="F:\11111111111\20181002_085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857232"/>
            <a:ext cx="4039706" cy="5072098"/>
          </a:xfrm>
          <a:prstGeom prst="rect">
            <a:avLst/>
          </a:prstGeom>
          <a:noFill/>
        </p:spPr>
      </p:pic>
      <p:pic>
        <p:nvPicPr>
          <p:cNvPr id="92163" name="Picture 3" descr="F:\11111111111\20181002_095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4286280" cy="4214842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1968" y="5786454"/>
            <a:ext cx="457203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И.Пестряков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Писатели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Намского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улуса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Чагылган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,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Таллан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Бурэ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темны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110571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ам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714487"/>
            <a:ext cx="3143272" cy="4357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1"/>
            <a:ext cx="7913684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Нам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суруйааччылара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-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оҕолорго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4212" name="Picture 4" descr="F:\11111111111\20181002_084824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14422"/>
            <a:ext cx="1851936" cy="2622035"/>
          </a:xfrm>
          <a:prstGeom prst="rect">
            <a:avLst/>
          </a:prstGeom>
          <a:noFill/>
        </p:spPr>
      </p:pic>
      <p:pic>
        <p:nvPicPr>
          <p:cNvPr id="94213" name="Picture 5" descr="F:\11111111111\20181002_084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857628"/>
            <a:ext cx="2000232" cy="2802803"/>
          </a:xfrm>
          <a:prstGeom prst="rect">
            <a:avLst/>
          </a:prstGeom>
          <a:noFill/>
        </p:spPr>
      </p:pic>
      <p:pic>
        <p:nvPicPr>
          <p:cNvPr id="94214" name="Picture 6" descr="F:\11111111111\20181002_084824 - коп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071546"/>
            <a:ext cx="2024977" cy="2838667"/>
          </a:xfrm>
          <a:prstGeom prst="rect">
            <a:avLst/>
          </a:prstGeom>
          <a:noFill/>
        </p:spPr>
      </p:pic>
      <p:pic>
        <p:nvPicPr>
          <p:cNvPr id="94215" name="Picture 7" descr="F:\11111111111\20181002_084824 - копия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143116"/>
            <a:ext cx="2006484" cy="2845270"/>
          </a:xfrm>
          <a:prstGeom prst="rect">
            <a:avLst/>
          </a:prstGeom>
          <a:noFill/>
        </p:spPr>
      </p:pic>
      <p:pic>
        <p:nvPicPr>
          <p:cNvPr id="94216" name="Picture 8" descr="F:\11111111111\20181002_0958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791" y="3857628"/>
            <a:ext cx="2057233" cy="2709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музее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2" descr="F:\Выставка_Москвитиной_Т._Н\IMG_84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07196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Выставка_Москвитиной_Т._Н\IMG_8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650" r="20863"/>
          <a:stretch>
            <a:fillRect/>
          </a:stretch>
        </p:blipFill>
        <p:spPr bwMode="auto">
          <a:xfrm>
            <a:off x="4143372" y="1428736"/>
            <a:ext cx="2023795" cy="2514600"/>
          </a:xfrm>
          <a:prstGeom prst="rect">
            <a:avLst/>
          </a:prstGeom>
          <a:noFill/>
        </p:spPr>
      </p:pic>
      <p:pic>
        <p:nvPicPr>
          <p:cNvPr id="7" name="Picture 2" descr="F:\Выставка_Москвитиной_Т._Н\IMG_8499.jpg"/>
          <p:cNvPicPr>
            <a:picLocks noChangeAspect="1" noChangeArrowheads="1"/>
          </p:cNvPicPr>
          <p:nvPr/>
        </p:nvPicPr>
        <p:blipFill>
          <a:blip r:embed="rId4" cstate="print"/>
          <a:srcRect l="12201" r="10625"/>
          <a:stretch>
            <a:fillRect/>
          </a:stretch>
        </p:blipFill>
        <p:spPr bwMode="auto">
          <a:xfrm>
            <a:off x="6500826" y="4286256"/>
            <a:ext cx="2381765" cy="2204357"/>
          </a:xfrm>
          <a:prstGeom prst="rect">
            <a:avLst/>
          </a:prstGeom>
          <a:noFill/>
        </p:spPr>
      </p:pic>
      <p:pic>
        <p:nvPicPr>
          <p:cNvPr id="8" name="Picture 4" descr="F:\Выставка_Москвитиной_Т._Н\IMG_849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3000372"/>
            <a:ext cx="2619941" cy="1871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A8685C8-C02C-4B8B-98FF-64A887AFA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1071546"/>
            <a:ext cx="4549822" cy="35764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Сквер Победы.</a:t>
            </a:r>
          </a:p>
        </p:txBody>
      </p:sp>
      <p:pic>
        <p:nvPicPr>
          <p:cNvPr id="5" name="Содержимое 4" descr="pobeda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609529"/>
            <a:ext cx="4499992" cy="353411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643050"/>
            <a:ext cx="6705611" cy="383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0"/>
            <a:ext cx="7429499" cy="17008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Фонтан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fontan_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357297"/>
            <a:ext cx="6924529" cy="450059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/>
          <a:lstStyle/>
          <a:p>
            <a:r>
              <a:rPr lang="ru-RU" dirty="0" smtClean="0"/>
              <a:t>Стихи </a:t>
            </a:r>
            <a:r>
              <a:rPr lang="ru-RU" dirty="0" err="1" smtClean="0"/>
              <a:t>Чагылгана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2500306"/>
            <a:ext cx="4038600" cy="3625857"/>
          </a:xfrm>
        </p:spPr>
        <p:txBody>
          <a:bodyPr>
            <a:normAutofit/>
          </a:bodyPr>
          <a:lstStyle/>
          <a:p>
            <a:r>
              <a:rPr lang="ru-RU" dirty="0" smtClean="0"/>
              <a:t>Мин </a:t>
            </a:r>
            <a:r>
              <a:rPr lang="ru-RU" dirty="0" err="1" smtClean="0"/>
              <a:t>күнү көрбүтүм</a:t>
            </a:r>
            <a:r>
              <a:rPr lang="ru-RU" dirty="0" smtClean="0"/>
              <a:t>,</a:t>
            </a:r>
          </a:p>
          <a:p>
            <a:r>
              <a:rPr lang="ru-RU" dirty="0" smtClean="0"/>
              <a:t>Мин манна </a:t>
            </a:r>
            <a:r>
              <a:rPr lang="ru-RU" dirty="0" err="1" smtClean="0"/>
              <a:t>үүммүтүм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налыы</a:t>
            </a:r>
            <a:r>
              <a:rPr lang="ru-RU" dirty="0" smtClean="0"/>
              <a:t> </a:t>
            </a:r>
            <a:r>
              <a:rPr lang="ru-RU" dirty="0" err="1" smtClean="0"/>
              <a:t>сыһыыбар,</a:t>
            </a:r>
            <a:endParaRPr lang="ru-RU" dirty="0" smtClean="0"/>
          </a:p>
          <a:p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чараҥ аларбар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2571744"/>
            <a:ext cx="4038600" cy="3554419"/>
          </a:xfrm>
        </p:spPr>
        <p:txBody>
          <a:bodyPr>
            <a:normAutofit/>
          </a:bodyPr>
          <a:lstStyle/>
          <a:p>
            <a:r>
              <a:rPr lang="ru-RU" dirty="0" err="1" smtClean="0"/>
              <a:t>Үөрэниэххэ, үүнүөххэ</a:t>
            </a:r>
            <a:endParaRPr lang="ru-RU" dirty="0" smtClean="0"/>
          </a:p>
          <a:p>
            <a:r>
              <a:rPr lang="ru-RU" dirty="0" err="1" smtClean="0"/>
              <a:t>Үчүгэй </a:t>
            </a:r>
            <a:r>
              <a:rPr lang="ru-RU" dirty="0" smtClean="0"/>
              <a:t>да дойду,</a:t>
            </a:r>
          </a:p>
          <a:p>
            <a:r>
              <a:rPr lang="ru-RU" dirty="0" err="1" smtClean="0"/>
              <a:t>Үчүгэй </a:t>
            </a:r>
            <a:r>
              <a:rPr lang="ru-RU" dirty="0" smtClean="0"/>
              <a:t>да дойду,</a:t>
            </a:r>
          </a:p>
          <a:p>
            <a:r>
              <a:rPr lang="ru-RU" dirty="0" err="1" smtClean="0"/>
              <a:t>Өлүөнэ эбэкэм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Нам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улууһун символлара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3186" name="Picture 2" descr="C:\Users\Samsung\Desktop\слайд\pic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785926"/>
            <a:ext cx="3486152" cy="4071966"/>
          </a:xfrm>
          <a:prstGeom prst="rect">
            <a:avLst/>
          </a:prstGeom>
          <a:noFill/>
        </p:spPr>
      </p:pic>
      <p:pic>
        <p:nvPicPr>
          <p:cNvPr id="93187" name="Picture 3" descr="C:\Users\Samsung\Desktop\слайд\f4547861e1df19f048dc1b3880f32bb112a563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4479914" cy="4479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панорама_намский_улу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8429684" cy="38576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92867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</a:t>
            </a:r>
            <a:r>
              <a:rPr lang="sah-RU" sz="5400" b="1" cap="none" spc="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ҥсиэли хочото</a:t>
            </a:r>
            <a:endParaRPr lang="ru-RU" sz="5400" b="1" cap="none" spc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Араас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кыыллар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бааллар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835824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35824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7143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Кыьыл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кинигэ5э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киирбит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уунээйилэр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7870963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214686"/>
            <a:ext cx="48948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Сир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аьа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2545654" cy="188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285860"/>
            <a:ext cx="2453304" cy="19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000504"/>
            <a:ext cx="2485945" cy="185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000504"/>
            <a:ext cx="2566467" cy="185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Тыа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хаьаайыстыбатынан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дьарыктанар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улус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4071967" cy="236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40005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143380"/>
            <a:ext cx="3878801" cy="212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4071966" cy="211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Детсадтар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оскуолалар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бааллар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214686"/>
            <a:ext cx="523547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42984"/>
            <a:ext cx="5164170" cy="290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129</Words>
  <Application>Microsoft Office PowerPoint</Application>
  <PresentationFormat>Экран (4:3)</PresentationFormat>
  <Paragraphs>42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Нам улууһун символлара</vt:lpstr>
      <vt:lpstr>Слайд 4</vt:lpstr>
      <vt:lpstr>Араас кыыллар бааллар</vt:lpstr>
      <vt:lpstr>Кыьыл кинигэ5э киирбит уунээйилэр </vt:lpstr>
      <vt:lpstr>Сир аьа</vt:lpstr>
      <vt:lpstr>Тыа хаьаайыстыбатынан дьарыктанар улус</vt:lpstr>
      <vt:lpstr>Детсадтар, оскуолалар бааллар</vt:lpstr>
      <vt:lpstr>Колледж дизайна</vt:lpstr>
      <vt:lpstr>Слайд 11</vt:lpstr>
      <vt:lpstr>  Илья Егорович Винокуров- государственнай, политическэй деятель </vt:lpstr>
      <vt:lpstr>Дыгын оонньуулара</vt:lpstr>
      <vt:lpstr>Нам художниктара Е.Шапошников</vt:lpstr>
      <vt:lpstr>Династия Шапошниковых </vt:lpstr>
      <vt:lpstr>Слайд 16</vt:lpstr>
      <vt:lpstr>Эллэй Сивцев – художник.Написал картины к олонхо «Ньургун Боотур»</vt:lpstr>
      <vt:lpstr>Е.Винокурова- скульптор</vt:lpstr>
      <vt:lpstr>Писатели Намского улуса Чагылган , Таллан Бурэ</vt:lpstr>
      <vt:lpstr>Нам суруйааччылара - оҕолорго</vt:lpstr>
      <vt:lpstr>В музее</vt:lpstr>
      <vt:lpstr>Сквер Победы.</vt:lpstr>
      <vt:lpstr>Слайд 23</vt:lpstr>
      <vt:lpstr>                                                                  Фонтан </vt:lpstr>
      <vt:lpstr>Стихи Чагылгана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Samsung</cp:lastModifiedBy>
  <cp:revision>173</cp:revision>
  <dcterms:created xsi:type="dcterms:W3CDTF">2015-09-11T04:36:42Z</dcterms:created>
  <dcterms:modified xsi:type="dcterms:W3CDTF">2018-11-22T02:29:23Z</dcterms:modified>
</cp:coreProperties>
</file>